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456" r:id="rId2"/>
    <p:sldId id="457" r:id="rId3"/>
  </p:sldIdLst>
  <p:sldSz cx="969645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34"/>
    <p:restoredTop sz="94585"/>
  </p:normalViewPr>
  <p:slideViewPr>
    <p:cSldViewPr snapToGrid="0">
      <p:cViewPr varScale="1">
        <p:scale>
          <a:sx n="110" d="100"/>
          <a:sy n="110" d="100"/>
        </p:scale>
        <p:origin x="21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C467F-93A6-4ACC-9CED-BAF8D4AE2892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33013-4BC8-40CE-AC1C-8408A94A8A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234" y="1122363"/>
            <a:ext cx="824198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056" y="3602038"/>
            <a:ext cx="72723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8408-CA7D-4388-88F7-2AE983E5E1D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A819-6E0E-40E3-8606-B00EF5B9B9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4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8408-CA7D-4388-88F7-2AE983E5E1D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A819-6E0E-40E3-8606-B00EF5B9B9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1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9023" y="365125"/>
            <a:ext cx="209079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632" y="365125"/>
            <a:ext cx="615118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8408-CA7D-4388-88F7-2AE983E5E1D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A819-6E0E-40E3-8606-B00EF5B9B9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9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8408-CA7D-4388-88F7-2AE983E5E1D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A819-6E0E-40E3-8606-B00EF5B9B9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28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581" y="1709740"/>
            <a:ext cx="8363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581" y="4589465"/>
            <a:ext cx="83631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8408-CA7D-4388-88F7-2AE983E5E1D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A819-6E0E-40E3-8606-B00EF5B9B9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631" y="1825625"/>
            <a:ext cx="412099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8828" y="1825625"/>
            <a:ext cx="412099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8408-CA7D-4388-88F7-2AE983E5E1D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A819-6E0E-40E3-8606-B00EF5B9B9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5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94" y="365127"/>
            <a:ext cx="83631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895" y="1681163"/>
            <a:ext cx="410205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95" y="2505075"/>
            <a:ext cx="410205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828" y="1681163"/>
            <a:ext cx="41222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828" y="2505075"/>
            <a:ext cx="412225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8408-CA7D-4388-88F7-2AE983E5E1D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A819-6E0E-40E3-8606-B00EF5B9B9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35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8408-CA7D-4388-88F7-2AE983E5E1D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A819-6E0E-40E3-8606-B00EF5B9B9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1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8408-CA7D-4388-88F7-2AE983E5E1D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A819-6E0E-40E3-8606-B00EF5B9B9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2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94" y="457200"/>
            <a:ext cx="312735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2254" y="987427"/>
            <a:ext cx="490882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7894" y="2057400"/>
            <a:ext cx="312735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8408-CA7D-4388-88F7-2AE983E5E1D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A819-6E0E-40E3-8606-B00EF5B9B9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60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94" y="457200"/>
            <a:ext cx="312735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22254" y="987427"/>
            <a:ext cx="4908828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7894" y="2057400"/>
            <a:ext cx="312735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8408-CA7D-4388-88F7-2AE983E5E1D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A819-6E0E-40E3-8606-B00EF5B9B9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9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631" y="365127"/>
            <a:ext cx="83631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631" y="1825625"/>
            <a:ext cx="83631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631" y="6356352"/>
            <a:ext cx="21817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D8408-CA7D-4388-88F7-2AE983E5E1D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1949" y="6356352"/>
            <a:ext cx="3272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8118" y="6356352"/>
            <a:ext cx="21817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0A819-6E0E-40E3-8606-B00EF5B9B9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2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212D3-D6EA-E5E5-A894-1AD7BAECA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0205_VDMA Gebouw A Woonbedrijf">
            <a:extLst>
              <a:ext uri="{FF2B5EF4-FFF2-40B4-BE49-F238E27FC236}">
                <a16:creationId xmlns:a16="http://schemas.microsoft.com/office/drawing/2014/main" id="{AC05E1BC-BB39-A04A-BEAC-CDA99A027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9698037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47A0828-3F22-B44F-9EBA-0D9128A8AE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87" y="184"/>
            <a:ext cx="9698037" cy="685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8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schaduwing VDMA_21 maart">
            <a:hlinkClick r:id="" action="ppaction://media"/>
            <a:extLst>
              <a:ext uri="{FF2B5EF4-FFF2-40B4-BE49-F238E27FC236}">
                <a16:creationId xmlns:a16="http://schemas.microsoft.com/office/drawing/2014/main" id="{FC52F3D5-19C9-F3D3-DC83-F72077FD2B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0881" y="2581833"/>
            <a:ext cx="4421173" cy="2487091"/>
          </a:xfrm>
          <a:prstGeom prst="rect">
            <a:avLst/>
          </a:prstGeom>
        </p:spPr>
      </p:pic>
      <p:pic>
        <p:nvPicPr>
          <p:cNvPr id="3" name="Beschaduwing VDMA_OUD_21 maart">
            <a:hlinkClick r:id="" action="ppaction://media"/>
            <a:extLst>
              <a:ext uri="{FF2B5EF4-FFF2-40B4-BE49-F238E27FC236}">
                <a16:creationId xmlns:a16="http://schemas.microsoft.com/office/drawing/2014/main" id="{72501881-475D-295C-2901-9F06B68DD1D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632" y="2581834"/>
            <a:ext cx="4421174" cy="24870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B6BC7B5-E924-5692-4586-2BEBFF547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21 maart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6B05405-8E7B-74C1-06F5-D562B24F194F}"/>
              </a:ext>
            </a:extLst>
          </p:cNvPr>
          <p:cNvSpPr txBox="1"/>
          <p:nvPr/>
        </p:nvSpPr>
        <p:spPr>
          <a:xfrm>
            <a:off x="527124" y="2043954"/>
            <a:ext cx="302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Vastgesteld bestemmingsplan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39B4ECF-C19D-FE0C-18CA-F3B5EAE87097}"/>
              </a:ext>
            </a:extLst>
          </p:cNvPr>
          <p:cNvSpPr txBox="1"/>
          <p:nvPr/>
        </p:nvSpPr>
        <p:spPr>
          <a:xfrm>
            <a:off x="5070881" y="2045741"/>
            <a:ext cx="173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Optimalisatie</a:t>
            </a:r>
          </a:p>
        </p:txBody>
      </p:sp>
    </p:spTree>
    <p:extLst>
      <p:ext uri="{BB962C8B-B14F-4D97-AF65-F5344CB8AC3E}">
        <p14:creationId xmlns:p14="http://schemas.microsoft.com/office/powerpoint/2010/main" val="237357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18677</TotalTime>
  <Words>5</Words>
  <Application>Microsoft Macintosh PowerPoint</Application>
  <PresentationFormat>Aangepast</PresentationFormat>
  <Paragraphs>3</Paragraphs>
  <Slides>2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PowerPoint-presentatie</vt:lpstr>
      <vt:lpstr>21 maart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Bozar BenZeev</dc:creator>
  <cp:lastModifiedBy>Remi van Paassen | Being</cp:lastModifiedBy>
  <cp:revision>34</cp:revision>
  <dcterms:created xsi:type="dcterms:W3CDTF">2024-01-11T10:01:02Z</dcterms:created>
  <dcterms:modified xsi:type="dcterms:W3CDTF">2024-10-02T09:00:43Z</dcterms:modified>
</cp:coreProperties>
</file>